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1" autoAdjust="0"/>
    <p:restoredTop sz="85174"/>
  </p:normalViewPr>
  <p:slideViewPr>
    <p:cSldViewPr snapToGrid="0" snapToObjects="1">
      <p:cViewPr varScale="1">
        <p:scale>
          <a:sx n="50" d="100"/>
          <a:sy n="50" d="100"/>
        </p:scale>
        <p:origin x="1284" y="2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Mariia Zhivonitko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24 July 2025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want to predict if the falcon first stage will land successfully and therefore, we can determine the cost of a launch.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request to the SpaceX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Determine training labels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Split data into training data and test data to find the best Hyperparameter for SVM, Classification Trees, and Logistic Regression. Then find the method that performs best using test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1047</TotalTime>
  <Words>1390</Words>
  <Application>Microsoft Office PowerPoint</Application>
  <PresentationFormat>Widescreen</PresentationFormat>
  <Paragraphs>233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Mariia Zhivonitko</cp:lastModifiedBy>
  <cp:revision>201</cp:revision>
  <dcterms:created xsi:type="dcterms:W3CDTF">2021-04-29T18:58:34Z</dcterms:created>
  <dcterms:modified xsi:type="dcterms:W3CDTF">2025-08-01T21:00:16Z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